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5" r:id="rId8"/>
    <p:sldId id="274" r:id="rId9"/>
    <p:sldId id="264" r:id="rId10"/>
    <p:sldId id="270" r:id="rId11"/>
    <p:sldId id="273" r:id="rId12"/>
    <p:sldId id="272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043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2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2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28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7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9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60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16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71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25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7F9EF-7994-4944-BAAC-7016F8DB2023}" type="datetimeFigureOut">
              <a:rPr lang="en-US" smtClean="0"/>
              <a:t>11/23/17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78428-5359-814D-A50F-C56B8C5109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08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811" y="900863"/>
            <a:ext cx="9105189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chemeClr val="bg1"/>
                </a:solidFill>
              </a:rPr>
              <a:t>   Amaru Cholango on How to Poeticize Technology</a:t>
            </a:r>
          </a:p>
          <a:p>
            <a:endParaRPr lang="en-US" sz="3400" dirty="0">
              <a:solidFill>
                <a:schemeClr val="bg1"/>
              </a:solidFill>
            </a:endParaRPr>
          </a:p>
          <a:p>
            <a:endParaRPr lang="en-US" sz="34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   Sara Garzón</a:t>
            </a:r>
          </a:p>
          <a:p>
            <a:pPr lvl="8" algn="ctr"/>
            <a:endParaRPr lang="en-US" sz="2400" dirty="0" smtClean="0">
              <a:solidFill>
                <a:schemeClr val="bg1"/>
              </a:solidFill>
            </a:endParaRPr>
          </a:p>
          <a:p>
            <a:pPr lvl="8" algn="ctr"/>
            <a:endParaRPr lang="en-US" sz="2400" dirty="0" smtClean="0">
              <a:solidFill>
                <a:schemeClr val="bg1"/>
              </a:solidFill>
            </a:endParaRPr>
          </a:p>
          <a:p>
            <a:pPr lvl="8" algn="ctr"/>
            <a:endParaRPr lang="en-US" sz="2400" dirty="0">
              <a:solidFill>
                <a:schemeClr val="bg1"/>
              </a:solidFill>
            </a:endParaRPr>
          </a:p>
          <a:p>
            <a:pPr lvl="8" algn="ctr"/>
            <a:endParaRPr lang="en-US" sz="2400" dirty="0" smtClean="0">
              <a:solidFill>
                <a:schemeClr val="bg1"/>
              </a:solidFill>
            </a:endParaRPr>
          </a:p>
          <a:p>
            <a:pPr lvl="1" algn="ctr"/>
            <a:endParaRPr lang="en-US" sz="24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PhD Student 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History of Art and Visual Studies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 Cornell University 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8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maru Cholango - Cochasquí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639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116"/>
            <a:ext cx="9144000" cy="51435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1784" y="5974728"/>
            <a:ext cx="8685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Amaru Cholango, </a:t>
            </a:r>
            <a:r>
              <a:rPr lang="en-US" i="1" dirty="0">
                <a:solidFill>
                  <a:schemeClr val="bg1"/>
                </a:solidFill>
              </a:rPr>
              <a:t>Cochasquí, </a:t>
            </a:r>
            <a:r>
              <a:rPr lang="en-US" dirty="0">
                <a:solidFill>
                  <a:schemeClr val="bg1"/>
                </a:solidFill>
              </a:rPr>
              <a:t>2014. Cybernetic installation, variable dimensions. Casa de la Cultura de Quito –Ecuador.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93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99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1835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56726" y="5138017"/>
            <a:ext cx="43872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Amaru </a:t>
            </a:r>
            <a:r>
              <a:rPr lang="en-US" dirty="0">
                <a:solidFill>
                  <a:schemeClr val="bg1"/>
                </a:solidFill>
              </a:rPr>
              <a:t>Cholango, </a:t>
            </a:r>
            <a:r>
              <a:rPr lang="en-US" i="1" dirty="0">
                <a:solidFill>
                  <a:schemeClr val="bg1"/>
                </a:solidFill>
              </a:rPr>
              <a:t>Columbus‘ Caravels still Navigate on Earth, </a:t>
            </a:r>
            <a:r>
              <a:rPr lang="en-US" dirty="0">
                <a:solidFill>
                  <a:schemeClr val="bg1"/>
                </a:solidFill>
              </a:rPr>
              <a:t>1994</a:t>
            </a:r>
            <a:r>
              <a:rPr lang="en-US" i="1" dirty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Canoes</a:t>
            </a:r>
            <a:r>
              <a:rPr lang="en-US" dirty="0">
                <a:solidFill>
                  <a:schemeClr val="bg1"/>
                </a:solidFill>
              </a:rPr>
              <a:t>, petroleum, mud and dead fish. </a:t>
            </a:r>
            <a:r>
              <a:rPr lang="en-US" dirty="0" smtClean="0">
                <a:solidFill>
                  <a:schemeClr val="bg1"/>
                </a:solidFill>
              </a:rPr>
              <a:t>IV Cuenca Biennial.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6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4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38" t="2092" r="1789" b="8155"/>
          <a:stretch/>
        </p:blipFill>
        <p:spPr>
          <a:xfrm>
            <a:off x="433426" y="179451"/>
            <a:ext cx="8308194" cy="58220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3425" y="6111809"/>
            <a:ext cx="84440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Amaru Cholango, </a:t>
            </a:r>
            <a:r>
              <a:rPr lang="en-US" i="1" dirty="0" smtClean="0">
                <a:solidFill>
                  <a:schemeClr val="bg1"/>
                </a:solidFill>
              </a:rPr>
              <a:t>Columbus‘ Caravels still Navigate on Earth </a:t>
            </a:r>
            <a:r>
              <a:rPr lang="en-US" dirty="0" smtClean="0">
                <a:solidFill>
                  <a:schemeClr val="bg1"/>
                </a:solidFill>
              </a:rPr>
              <a:t>(Detail)</a:t>
            </a:r>
            <a:r>
              <a:rPr lang="en-US" i="1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1994</a:t>
            </a:r>
            <a:r>
              <a:rPr lang="en-US" i="1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</a:rPr>
              <a:t>Canoes, petroleum, mud and dead fish. IV Cuenca Biennial.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0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7194" y="5992007"/>
            <a:ext cx="88154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Amaru Cholango, </a:t>
            </a:r>
            <a:r>
              <a:rPr lang="en-US" i="1" dirty="0">
                <a:solidFill>
                  <a:schemeClr val="bg1"/>
                </a:solidFill>
              </a:rPr>
              <a:t>Narciso, </a:t>
            </a:r>
            <a:r>
              <a:rPr lang="en-US" dirty="0">
                <a:solidFill>
                  <a:schemeClr val="bg1"/>
                </a:solidFill>
              </a:rPr>
              <a:t>2007.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lass </a:t>
            </a:r>
            <a:r>
              <a:rPr lang="en-US" dirty="0">
                <a:solidFill>
                  <a:schemeClr val="bg1"/>
                </a:solidFill>
              </a:rPr>
              <a:t>balls, ox eyes, video surveillance camera, projector.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51" y="132913"/>
            <a:ext cx="8718194" cy="580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192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3067"/>
          <a:stretch/>
        </p:blipFill>
        <p:spPr>
          <a:xfrm>
            <a:off x="206728" y="0"/>
            <a:ext cx="466613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7811" y="5035969"/>
            <a:ext cx="3292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Amaru Cholango, </a:t>
            </a:r>
            <a:r>
              <a:rPr lang="en-US" i="1" dirty="0">
                <a:solidFill>
                  <a:schemeClr val="bg1"/>
                </a:solidFill>
              </a:rPr>
              <a:t>Narciso, </a:t>
            </a:r>
            <a:r>
              <a:rPr lang="en-US" dirty="0">
                <a:solidFill>
                  <a:schemeClr val="bg1"/>
                </a:solidFill>
              </a:rPr>
              <a:t>2007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lass </a:t>
            </a:r>
            <a:r>
              <a:rPr lang="en-US" dirty="0">
                <a:solidFill>
                  <a:schemeClr val="bg1"/>
                </a:solidFill>
              </a:rPr>
              <a:t>balls, ox eyes, video surveillance camera, projector. </a:t>
            </a:r>
          </a:p>
        </p:txBody>
      </p:sp>
    </p:spTree>
    <p:extLst>
      <p:ext uri="{BB962C8B-B14F-4D97-AF65-F5344CB8AC3E}">
        <p14:creationId xmlns:p14="http://schemas.microsoft.com/office/powerpoint/2010/main" val="1638165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6028" b="17293"/>
          <a:stretch/>
        </p:blipFill>
        <p:spPr>
          <a:xfrm>
            <a:off x="0" y="639870"/>
            <a:ext cx="9144000" cy="46570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6870" y="5921524"/>
            <a:ext cx="8280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Amaru Cholango, </a:t>
            </a:r>
            <a:r>
              <a:rPr lang="en-US" i="1" dirty="0" smtClean="0">
                <a:solidFill>
                  <a:schemeClr val="bg1"/>
                </a:solidFill>
              </a:rPr>
              <a:t>Miran </a:t>
            </a:r>
            <a:r>
              <a:rPr lang="en-US" i="1" dirty="0">
                <a:solidFill>
                  <a:schemeClr val="bg1"/>
                </a:solidFill>
              </a:rPr>
              <a:t>tus ojo la </a:t>
            </a:r>
            <a:r>
              <a:rPr lang="en-US" i="1" dirty="0" smtClean="0">
                <a:solidFill>
                  <a:schemeClr val="bg1"/>
                </a:solidFill>
              </a:rPr>
              <a:t>realided? </a:t>
            </a:r>
            <a:r>
              <a:rPr lang="en-US" dirty="0" smtClean="0">
                <a:solidFill>
                  <a:schemeClr val="bg1"/>
                </a:solidFill>
              </a:rPr>
              <a:t>(Can </a:t>
            </a:r>
            <a:r>
              <a:rPr lang="en-US" dirty="0">
                <a:solidFill>
                  <a:schemeClr val="bg1"/>
                </a:solidFill>
              </a:rPr>
              <a:t>your eyes see reality?) 2011. Installation, stuffed dolls, wax.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0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438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43726" y="5290695"/>
            <a:ext cx="3713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Amaru Cholango, </a:t>
            </a:r>
            <a:r>
              <a:rPr lang="en-US" i="1" dirty="0" smtClean="0">
                <a:solidFill>
                  <a:schemeClr val="bg1"/>
                </a:solidFill>
              </a:rPr>
              <a:t>Miran </a:t>
            </a:r>
            <a:r>
              <a:rPr lang="en-US" i="1" dirty="0">
                <a:solidFill>
                  <a:schemeClr val="bg1"/>
                </a:solidFill>
              </a:rPr>
              <a:t>tus ojo la </a:t>
            </a:r>
            <a:r>
              <a:rPr lang="en-US" i="1" dirty="0" smtClean="0">
                <a:solidFill>
                  <a:schemeClr val="bg1"/>
                </a:solidFill>
              </a:rPr>
              <a:t>realided? </a:t>
            </a:r>
            <a:r>
              <a:rPr lang="en-US" dirty="0" smtClean="0">
                <a:solidFill>
                  <a:schemeClr val="bg1"/>
                </a:solidFill>
              </a:rPr>
              <a:t>(Can </a:t>
            </a:r>
            <a:r>
              <a:rPr lang="en-US" dirty="0">
                <a:solidFill>
                  <a:schemeClr val="bg1"/>
                </a:solidFill>
              </a:rPr>
              <a:t>your eyes see reality?) 2011. Installation, stuffed dolls, wax.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4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522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4860" y="6130489"/>
            <a:ext cx="76314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Amaru Cholango, </a:t>
            </a:r>
            <a:r>
              <a:rPr lang="en-US" i="1" dirty="0">
                <a:solidFill>
                  <a:schemeClr val="bg1"/>
                </a:solidFill>
              </a:rPr>
              <a:t>Cochasquí, </a:t>
            </a:r>
            <a:r>
              <a:rPr lang="en-US" dirty="0">
                <a:solidFill>
                  <a:schemeClr val="bg1"/>
                </a:solidFill>
              </a:rPr>
              <a:t>2014. Cybernetic installation, variable dimensions. Casa de la Cultura de Quito –Ecuador.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781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</TotalTime>
  <Words>211</Words>
  <Application>Microsoft Macintosh PowerPoint</Application>
  <PresentationFormat>On-screen Show (4:3)</PresentationFormat>
  <Paragraphs>20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 Garzon</dc:creator>
  <cp:lastModifiedBy>Sara Garzon</cp:lastModifiedBy>
  <cp:revision>14</cp:revision>
  <dcterms:created xsi:type="dcterms:W3CDTF">2017-11-13T18:54:50Z</dcterms:created>
  <dcterms:modified xsi:type="dcterms:W3CDTF">2017-11-23T07:27:39Z</dcterms:modified>
</cp:coreProperties>
</file>